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2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5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1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89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5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09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1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7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84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3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A244E-B23A-488C-AE99-A9DEDBE82AE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DD642-C0D3-4085-9C3C-DCE0362B4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0" b="12553"/>
          <a:stretch/>
        </p:blipFill>
        <p:spPr>
          <a:xfrm>
            <a:off x="-1" y="-1"/>
            <a:ext cx="5041557" cy="689686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822357" y="848497"/>
            <a:ext cx="1095632" cy="46955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74357" y="4069492"/>
            <a:ext cx="4143632" cy="25537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5695" y="4394973"/>
            <a:ext cx="4143632" cy="25537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70376" y="699796"/>
            <a:ext cx="285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8/29/2013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47107" y="1318054"/>
            <a:ext cx="1598729" cy="83039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70376" y="1614196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Saginaw County Friend of the Court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86401" y="3827846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0$ = Child Support Arrears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401" y="4337993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0$ = Spousal Support Arrears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013566" y="994483"/>
            <a:ext cx="852953" cy="1387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2995127" y="1798862"/>
            <a:ext cx="2695329" cy="54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711959" y="3994420"/>
            <a:ext cx="858418" cy="1690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1"/>
          </p:cNvCxnSpPr>
          <p:nvPr/>
        </p:nvCxnSpPr>
        <p:spPr>
          <a:xfrm flipH="1">
            <a:off x="4711959" y="4522659"/>
            <a:ext cx="774442" cy="144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855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79" y="298325"/>
            <a:ext cx="4821115" cy="6559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0376" y="5672164"/>
            <a:ext cx="285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9/30/2013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0376" y="1614196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Saginaw County Court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1" y="3827846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0$ = Child Support Arrears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0376" y="6325413"/>
            <a:ext cx="470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Child Support and Spousal Support Arrears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92286" y="6254706"/>
            <a:ext cx="1735493" cy="519318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75862" y="5906277"/>
            <a:ext cx="1240972" cy="394877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06081" y="479057"/>
            <a:ext cx="2631233" cy="519318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10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Calice</dc:creator>
  <cp:lastModifiedBy>Tony Calice</cp:lastModifiedBy>
  <cp:revision>2</cp:revision>
  <dcterms:created xsi:type="dcterms:W3CDTF">2013-10-15T13:05:16Z</dcterms:created>
  <dcterms:modified xsi:type="dcterms:W3CDTF">2013-10-15T13:15:33Z</dcterms:modified>
</cp:coreProperties>
</file>